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C149-16AE-41B6-9AEF-35C676077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4D02C-8EEF-477C-8D94-22F21EAC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D08F3-3EF9-4C27-BDBA-04AE974E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41A52-AB28-48F1-9B6D-04D1BD13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97D2-B941-4735-9F76-BCAF8F18C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9C04F-6345-49E6-9611-1F13E935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2BF55-39BB-4007-A04C-FBBDBBB1F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D1AFA-6306-4A8C-8CC6-171A604D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0893-AC57-4464-B13D-6B1A4302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77C0-388A-4FD8-9BA3-3713843E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8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54A6D-327F-41AC-BA4F-104E99752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246EA-7DB3-4FB2-BD13-9744DF1C1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31E0-FE8B-45DD-9117-B030DF47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969FE-1CDB-4AB7-B56F-E6E1CE97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8AB03-6B14-434F-8099-364DDDDF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5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076AB-EDA3-4F1B-8032-EDFE2930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96AC-65F2-459B-BFA6-DA557F9E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E6325-497E-4E67-83B7-01257DD9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C522B-7A99-4AEC-9B00-84798B86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EB07-2754-4719-98D1-E1FC0A5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3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4CFB-C5AE-4FC4-A192-DC6C96DF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4160F-79E5-441C-BB33-971CAFCD1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5A965-8D01-426F-89E2-9673F2FC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B94FA-AFA0-4C4F-B3D5-014A78DAD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0A2D4-84FD-43B9-8ED7-31BDCFEB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1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1194-7D70-4ED7-B0A0-A3B3E720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0537-0B44-43C4-B1A2-11147F368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14191-BE13-4B2F-9FD1-9743B49AF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18FF1-A4B1-42E1-8ACD-C43E1573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16A91-9204-4F5E-86E4-88A83441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D9163-F50E-4D5C-A093-9F89EFEC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8DB8-A45E-4564-913C-FA9E6869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BC0C2-C50C-49BD-8017-477F28CE4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7EF1-DEAD-4153-B64B-D8E4B73B0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1707C-F918-48DB-B5BE-E1B6AADC2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6D9CA-71B6-47F1-B505-2311404A7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78164-35A8-498B-9087-F26B5DC0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8BBF8-C125-47F3-B536-C7B331FF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41D97-2DEE-4A2B-9269-B8728717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91C2-0EE0-46E1-A6BB-486922BA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B9995-BF81-43CC-BC7B-2277FF87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9C2887-0749-4B4C-B8F1-83E0063C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3D171-A94F-4A45-8FF4-D1F90D11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2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D9B63-7DBB-403C-85A2-10213868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AC17C-94C5-440D-86E0-689BE156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F0A3A-DD8E-41FB-8755-A2DFFD0D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3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5A52-2B00-4F97-BB8A-AB15BFFA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9960-AD36-40E7-B00F-E6F76F139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A480B-00E2-46FA-8AE0-08F2E7EEB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772FD-96D1-47D9-A5E5-13149800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005C9-5B5C-4CA4-AAA9-9155D687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7213E-E527-454B-A835-665F627C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4952F-66D7-4745-AD9D-EB917189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CE2F3-B324-49F8-9AE4-31AF8C87A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7FA50-BF7C-431E-91D5-8CD3B7752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B75C5-100F-4FEA-9F56-88CA619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54B43-9521-4C77-AE3F-DFF67653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6E2E8-876C-4EE4-8881-1E049141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1F31A7-1637-4D4C-9DD8-78E84268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82402-074B-42F9-888A-5325055B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F6487-8262-4A89-BE7A-434CF5735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237A9-7A38-4E3C-B212-936EEEF406D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43C61-1CB3-4770-B74F-D6365CBCE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19499-FE88-479B-9A89-E850D50FE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7632-C4A8-429C-A0CE-C631B795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D965D4-A120-4F80-84C8-1A46B1DC3FB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7" y="164155"/>
            <a:ext cx="11803310" cy="6526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949754-A48D-4A57-ACB7-2E94F4DCB8AD}"/>
              </a:ext>
            </a:extLst>
          </p:cNvPr>
          <p:cNvSpPr txBox="1"/>
          <p:nvPr/>
        </p:nvSpPr>
        <p:spPr>
          <a:xfrm>
            <a:off x="232797" y="44815"/>
            <a:ext cx="53479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 Sporting Clays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4A075D-D1E5-47FF-BECD-F343D6B20972}"/>
              </a:ext>
            </a:extLst>
          </p:cNvPr>
          <p:cNvSpPr txBox="1"/>
          <p:nvPr/>
        </p:nvSpPr>
        <p:spPr>
          <a:xfrm>
            <a:off x="232797" y="737312"/>
            <a:ext cx="6219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Maritime Championship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FD656-058D-417A-8652-B27B4105C772}"/>
              </a:ext>
            </a:extLst>
          </p:cNvPr>
          <p:cNvSpPr txBox="1"/>
          <p:nvPr/>
        </p:nvSpPr>
        <p:spPr>
          <a:xfrm>
            <a:off x="232797" y="1471902"/>
            <a:ext cx="4078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4800" baseline="30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April,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F4CCE2-06E4-4761-9910-A22B597F5106}"/>
              </a:ext>
            </a:extLst>
          </p:cNvPr>
          <p:cNvSpPr txBox="1"/>
          <p:nvPr/>
        </p:nvSpPr>
        <p:spPr>
          <a:xfrm>
            <a:off x="1110343" y="3135086"/>
            <a:ext cx="7407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by </a:t>
            </a:r>
            <a:r>
              <a:rPr lang="en-US" sz="32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Rizzini</a:t>
            </a: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32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Gundealer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4BEC8-9223-4B4A-B48E-3B0ABC0C3548}"/>
              </a:ext>
            </a:extLst>
          </p:cNvPr>
          <p:cNvSpPr txBox="1"/>
          <p:nvPr/>
        </p:nvSpPr>
        <p:spPr>
          <a:xfrm>
            <a:off x="1110343" y="3868487"/>
            <a:ext cx="62117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full details and to preregister go to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DCE007-BBFD-4E7B-9D07-E1BF5C12C7CF}"/>
              </a:ext>
            </a:extLst>
          </p:cNvPr>
          <p:cNvSpPr txBox="1"/>
          <p:nvPr/>
        </p:nvSpPr>
        <p:spPr>
          <a:xfrm>
            <a:off x="1055812" y="4605584"/>
            <a:ext cx="5224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“www.novasportingclays.ca”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E38C9A-E7CD-4CA9-A02E-A6BC188BC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304806"/>
            <a:ext cx="3133725" cy="12668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BF7265-EC29-4399-8223-B2D88096E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845" y="5304806"/>
            <a:ext cx="2225262" cy="14124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AFEE2C-5476-48AE-9560-B080A5F3C8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73" y="5319442"/>
            <a:ext cx="3674308" cy="14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4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Cook</dc:creator>
  <cp:lastModifiedBy>Ian Cook</cp:lastModifiedBy>
  <cp:revision>3</cp:revision>
  <dcterms:created xsi:type="dcterms:W3CDTF">2022-03-16T15:52:41Z</dcterms:created>
  <dcterms:modified xsi:type="dcterms:W3CDTF">2022-03-16T18:10:04Z</dcterms:modified>
</cp:coreProperties>
</file>